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7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7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Jermyn%20Borough%20Council%20Meeting%203-17-22.pptx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3/17/22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446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 17, 2022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CALL TO ORDER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PLEDGE OF ALLEGIANCE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ROLL CALL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PREVIOUS MEETING MINUTES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TREASURER REPORT/BILLS PAYABLE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CORRESPONDENCE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PUBLIC COMMENT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PROFESSIONAL REPORTS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POLICE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FIRE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EMA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SOLICITOR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CODE ENFORCEMENT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ZONING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ENGINEER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TAX COLLECTOR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MAYOR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COMMITTEE REPORTS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SELF STORAGE AREA ROAD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DAYCARE PARKING LOT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LSA GRANT RESOLUTION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POLICE PENSION ORDINANCE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NEW BUSINESS</a:t>
            </a: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/17/22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10,725.94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4,621.82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180,227.83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4,506.15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1,374.09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1,001.62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33,817.03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1,011.98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5,003.86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2,600.44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66,755.07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18,234.92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10,063.44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  6,019.78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346,417.66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	29,099.91</a:t>
            </a: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328,205.34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 action="ppaction://hlinkpres?slideindex=1&amp;slidetitle="/>
              </a:rPr>
              <a:t>https://www.youtube.com/watch?v=hvbhK5WfoSs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4296</TotalTime>
  <Words>302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91</cp:revision>
  <dcterms:created xsi:type="dcterms:W3CDTF">2019-10-03T16:39:17Z</dcterms:created>
  <dcterms:modified xsi:type="dcterms:W3CDTF">2022-03-17T15:28:36Z</dcterms:modified>
</cp:coreProperties>
</file>